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6552" y="0"/>
            <a:ext cx="954055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Экран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2016-02-17T09:49:51Z</dcterms:created>
  <dcterms:modified xsi:type="dcterms:W3CDTF">2016-02-17T10:09:47Z</dcterms:modified>
</cp:coreProperties>
</file>